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762"/>
  </p:normalViewPr>
  <p:slideViewPr>
    <p:cSldViewPr snapToGrid="0" snapToObjects="1">
      <p:cViewPr varScale="1">
        <p:scale>
          <a:sx n="99" d="100"/>
          <a:sy n="99" d="100"/>
        </p:scale>
        <p:origin x="7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hyperlink" Target="https://skymind.ai/wiki/graph-analysis" TargetMode="Externa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lolviz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Mustafa Hajij</a:t>
            </a:r>
            <a:endParaRPr lang="en-US" dirty="0"/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6A4DD-8CE7-C94C-96ED-E27BD0AA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6" y="3067883"/>
            <a:ext cx="4393001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adding to the end and deleting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adding items to end and taking from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pops give: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O(1)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  <a:p>
            <a:r>
              <a:rPr lang="en-US" dirty="0" err="1"/>
              <a:t>Hashtable</a:t>
            </a:r>
            <a:r>
              <a:rPr lang="en-US" dirty="0"/>
              <a:t> </a:t>
            </a:r>
            <a:r>
              <a:rPr lang="en-US" dirty="0" err="1"/>
              <a:t>impl</a:t>
            </a:r>
            <a:r>
              <a:rPr lang="en-US" dirty="0"/>
              <a:t> maps key to 1, True, or similar (value is ignored)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unit of work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function is a trivial, perfect hash</a:t>
            </a:r>
          </a:p>
          <a:p>
            <a:pPr marL="0" indent="0">
              <a:buNone/>
            </a:pP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c in 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count[c-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('a')]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8" y="3983475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2125018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01" y="471626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83ABFD-E525-F14D-87C7-8AB3AAB2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46" y="4002543"/>
            <a:ext cx="4991100" cy="1429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5353811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5353811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5376111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5363533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49607" cy="4351338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(objects have overhead)</a:t>
            </a:r>
          </a:p>
          <a:p>
            <a:r>
              <a:rPr lang="en-US" dirty="0"/>
              <a:t>Instead, it uses node </a:t>
            </a:r>
            <a:r>
              <a:rPr lang="en-US" dirty="0">
                <a:solidFill>
                  <a:srgbClr val="E4754F"/>
                </a:solidFill>
              </a:rPr>
              <a:t>IDs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 (so it's in one spot),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result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11F84E-F6B8-3E4D-B086-66831840BFBB}"/>
              </a:ext>
            </a:extLst>
          </p:cNvPr>
          <p:cNvCxnSpPr>
            <a:cxnSpLocks/>
          </p:cNvCxnSpPr>
          <p:nvPr/>
        </p:nvCxnSpPr>
        <p:spPr>
          <a:xfrm>
            <a:off x="10202162" y="2890345"/>
            <a:ext cx="186371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B721C3-6341-1F46-8A81-E910F41DDA49}"/>
              </a:ext>
            </a:extLst>
          </p:cNvPr>
          <p:cNvCxnSpPr>
            <a:cxnSpLocks/>
          </p:cNvCxnSpPr>
          <p:nvPr/>
        </p:nvCxnSpPr>
        <p:spPr>
          <a:xfrm>
            <a:off x="4311113" y="2890345"/>
            <a:ext cx="70232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(pointers) not just 2 like binary trees</a:t>
            </a:r>
          </a:p>
          <a:p>
            <a:r>
              <a:rPr lang="en-US" dirty="0"/>
              <a:t>Can also implement with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Nodes can be pointed at by any num of nodes</a:t>
            </a:r>
          </a:p>
          <a:p>
            <a:r>
              <a:rPr lang="en-US" dirty="0"/>
              <a:t>Cycles are ok unless otherwise specified;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0" y="648866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</a:t>
            </a:r>
            <a:r>
              <a:rPr lang="en-US" dirty="0">
                <a:hlinkClick r:id="rId5"/>
              </a:rPr>
              <a:t>https://skymind.ai/wiki/graph-analysis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4202C-7F9B-6A46-8C50-5488FDDAEF41}"/>
              </a:ext>
            </a:extLst>
          </p:cNvPr>
          <p:cNvSpPr txBox="1"/>
          <p:nvPr/>
        </p:nvSpPr>
        <p:spPr>
          <a:xfrm>
            <a:off x="10415237" y="101336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8FAA-F1C8-1D4B-95EA-604E263FFA46}"/>
              </a:ext>
            </a:extLst>
          </p:cNvPr>
          <p:cNvSpPr txBox="1"/>
          <p:nvPr/>
        </p:nvSpPr>
        <p:spPr>
          <a:xfrm>
            <a:off x="10393970" y="275548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E60-E37C-7849-BC73-4C6A1F390DAF}"/>
              </a:ext>
            </a:extLst>
          </p:cNvPr>
          <p:cNvSpPr txBox="1"/>
          <p:nvPr/>
        </p:nvSpPr>
        <p:spPr>
          <a:xfrm>
            <a:off x="10372705" y="485054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structures organize, group, or encode relationships between data elements; even a humble list imposes order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 concrete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  <a:r>
              <a:rPr lang="en-US" dirty="0"/>
              <a:t> (also called </a:t>
            </a:r>
            <a:r>
              <a:rPr lang="en-US" i="1" dirty="0"/>
              <a:t>references</a:t>
            </a:r>
            <a:r>
              <a:rPr lang="en-US" dirty="0"/>
              <a:t>)</a:t>
            </a:r>
          </a:p>
          <a:p>
            <a:r>
              <a:rPr lang="en-US" dirty="0"/>
              <a:t>Algorithms operate on data structures; e.g., a sorting algorithm operates on a list</a:t>
            </a:r>
          </a:p>
          <a:p>
            <a:r>
              <a:rPr lang="en-US" dirty="0"/>
              <a:t>Often algorithms are needed to construct data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/>
          </a:bodyPr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 &amp;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a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  Typically int,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</a:t>
            </a:r>
            <a:r>
              <a:rPr lang="en-US" dirty="0" err="1"/>
              <a:t>categoricals</a:t>
            </a:r>
            <a:r>
              <a:rPr lang="en-US" dirty="0"/>
              <a:t>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using 1105 instead of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Point(3,4)”; use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id(p)</a:t>
            </a:r>
            <a:r>
              <a:rPr lang="en-US" dirty="0"/>
              <a:t> to get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AF6EB-62F7-8B48-AD4F-59815D98C7F2}"/>
              </a:ext>
            </a:extLst>
          </p:cNvPr>
          <p:cNvSpPr txBox="1"/>
          <p:nvPr/>
        </p:nvSpPr>
        <p:spPr>
          <a:xfrm>
            <a:off x="1110747" y="5555218"/>
            <a:ext cx="631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pointers and space for chars of all n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D82A-ED85-D546-87F5-3234FA5674A5}"/>
              </a:ext>
            </a:extLst>
          </p:cNvPr>
          <p:cNvSpPr txBox="1"/>
          <p:nvPr/>
        </p:nvSpPr>
        <p:spPr>
          <a:xfrm>
            <a:off x="0" y="6488668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Graphic created with </a:t>
            </a:r>
            <a:r>
              <a:rPr lang="en-US" sz="1600" dirty="0">
                <a:hlinkClick r:id="rId3"/>
              </a:rPr>
              <a:t>https://github.com/parrt/lolviz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C6AA-918B-4A4C-A67C-C37570D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0" y="4461641"/>
            <a:ext cx="3246822" cy="1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</TotalTime>
  <Words>2316</Words>
  <Application>Microsoft Office PowerPoint</Application>
  <PresentationFormat>Widescreen</PresentationFormat>
  <Paragraphs>244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Mustafa Hajij</cp:lastModifiedBy>
  <cp:revision>193</cp:revision>
  <cp:lastPrinted>2020-01-23T01:36:51Z</cp:lastPrinted>
  <dcterms:created xsi:type="dcterms:W3CDTF">2019-01-24T18:10:54Z</dcterms:created>
  <dcterms:modified xsi:type="dcterms:W3CDTF">2023-01-26T02:19:12Z</dcterms:modified>
</cp:coreProperties>
</file>